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257" r:id="rId3"/>
    <p:sldId id="258" r:id="rId4"/>
    <p:sldId id="265" r:id="rId5"/>
    <p:sldId id="262" r:id="rId6"/>
    <p:sldId id="261" r:id="rId7"/>
    <p:sldId id="267" r:id="rId8"/>
    <p:sldId id="260" r:id="rId9"/>
    <p:sldId id="259" r:id="rId10"/>
    <p:sldId id="266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63" autoAdjust="0"/>
    <p:restoredTop sz="94713" autoAdjust="0"/>
  </p:normalViewPr>
  <p:slideViewPr>
    <p:cSldViewPr>
      <p:cViewPr>
        <p:scale>
          <a:sx n="75" d="100"/>
          <a:sy n="75" d="100"/>
        </p:scale>
        <p:origin x="-2238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2" name="Unt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04.12.2009</a:t>
            </a:fld>
            <a:endParaRPr lang="de-DE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04.12.2009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04.12.2009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04.12.2009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04.12.2009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Rechtec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04.12.2009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04.12.2009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04.12.2009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04.12.2009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Rechtec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04.12.2009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04.12.2009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9" name="Flussdiagramm: Proz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ssdiagramm: Proz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ad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A50D42-C9CD-4801-B293-61D1F53EC57E}" type="datetimeFigureOut">
              <a:rPr lang="de-DE" smtClean="0"/>
              <a:pPr/>
              <a:t>04.12.2009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Rechtec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cover dir="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l\Desktop\mikrofon_kopfhoer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980" y="0"/>
            <a:ext cx="7533532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Podcast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de-CH" dirty="0" smtClean="0"/>
          </a:p>
          <a:p>
            <a:r>
              <a:rPr lang="de-CH" dirty="0" smtClean="0"/>
              <a:t>Paul Stöhr</a:t>
            </a:r>
          </a:p>
          <a:p>
            <a:r>
              <a:rPr lang="de-CH" dirty="0" smtClean="0"/>
              <a:t>Tanja Djordjevic	</a:t>
            </a:r>
          </a:p>
          <a:p>
            <a:r>
              <a:rPr lang="de-CH" dirty="0" smtClean="0"/>
              <a:t>Joel </a:t>
            </a:r>
            <a:r>
              <a:rPr lang="de-CH" dirty="0" err="1" smtClean="0"/>
              <a:t>Neukom</a:t>
            </a:r>
            <a:endParaRPr lang="de-CH" dirty="0" smtClean="0"/>
          </a:p>
          <a:p>
            <a:endParaRPr lang="de-CH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Vielen Dank!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14414" y="1500174"/>
            <a:ext cx="7498080" cy="4800600"/>
          </a:xfrm>
        </p:spPr>
        <p:txBody>
          <a:bodyPr/>
          <a:lstStyle/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pPr algn="ctr">
              <a:buNone/>
            </a:pPr>
            <a:r>
              <a:rPr lang="de-CH" dirty="0" smtClean="0"/>
              <a:t>Herzlichen Dank für das Zuhören</a:t>
            </a:r>
            <a:endParaRPr lang="de-CH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Ablauf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Was ist ein Podcast</a:t>
            </a:r>
          </a:p>
          <a:p>
            <a:r>
              <a:rPr lang="de-CH" dirty="0" smtClean="0"/>
              <a:t>Ablauf eines Podcast</a:t>
            </a:r>
          </a:p>
          <a:p>
            <a:r>
              <a:rPr lang="de-CH" dirty="0" smtClean="0"/>
              <a:t>Vor- und Nachteile</a:t>
            </a:r>
          </a:p>
          <a:p>
            <a:r>
              <a:rPr lang="de-CH" dirty="0" smtClean="0"/>
              <a:t>Wie mache ich einen Podcast</a:t>
            </a:r>
          </a:p>
          <a:p>
            <a:r>
              <a:rPr lang="de-CH" dirty="0" err="1" smtClean="0"/>
              <a:t>Camtasia</a:t>
            </a:r>
            <a:endParaRPr lang="de-CH" dirty="0" smtClean="0"/>
          </a:p>
          <a:p>
            <a:r>
              <a:rPr lang="de-CH" dirty="0" smtClean="0"/>
              <a:t>Beispielpodcast</a:t>
            </a:r>
          </a:p>
          <a:p>
            <a:r>
              <a:rPr lang="de-CH" dirty="0" smtClean="0"/>
              <a:t>Anfällige Fragen</a:t>
            </a:r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3074" name="Picture 2" descr="C:\Users\Joel\Desktop\pfe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4756" y="428604"/>
            <a:ext cx="2329210" cy="2322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Joel\Desktop\itunes_podcast_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58763"/>
            <a:ext cx="1855791" cy="185579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Was ist ein Podcast?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2000" dirty="0" smtClean="0"/>
              <a:t>Die Idee kam von Apple für </a:t>
            </a:r>
            <a:r>
              <a:rPr lang="de-CH" sz="2000" dirty="0" err="1" smtClean="0"/>
              <a:t>iTunes</a:t>
            </a:r>
            <a:r>
              <a:rPr lang="de-CH" sz="2000" dirty="0" smtClean="0"/>
              <a:t>.</a:t>
            </a:r>
          </a:p>
          <a:p>
            <a:endParaRPr lang="de-CH" sz="2000" dirty="0" smtClean="0"/>
          </a:p>
          <a:p>
            <a:r>
              <a:rPr lang="de-CH" sz="2000" dirty="0" err="1" smtClean="0"/>
              <a:t>Podcasting</a:t>
            </a:r>
            <a:r>
              <a:rPr lang="de-CH" sz="2000" dirty="0" smtClean="0"/>
              <a:t> bezeichnet das Produzieren und Anbieten von abonnierbaren Mediendateien (Audio oder Video), über das Internet.</a:t>
            </a:r>
          </a:p>
          <a:p>
            <a:endParaRPr lang="de-CH" sz="2000" dirty="0" smtClean="0"/>
          </a:p>
          <a:p>
            <a:r>
              <a:rPr lang="de-CH" sz="2000" dirty="0" smtClean="0"/>
              <a:t>Podcast = i</a:t>
            </a:r>
            <a:r>
              <a:rPr lang="de-CH" sz="2000" b="1" dirty="0" smtClean="0"/>
              <a:t>Pod </a:t>
            </a:r>
            <a:r>
              <a:rPr lang="de-CH" sz="2000" dirty="0" smtClean="0"/>
              <a:t>+ </a:t>
            </a:r>
            <a:r>
              <a:rPr lang="de-CH" sz="2000" dirty="0" err="1" smtClean="0"/>
              <a:t>Broad</a:t>
            </a:r>
            <a:r>
              <a:rPr lang="de-CH" sz="2000" b="1" dirty="0" err="1" smtClean="0"/>
              <a:t>cast</a:t>
            </a:r>
            <a:r>
              <a:rPr lang="de-CH" sz="2000" dirty="0" err="1" smtClean="0"/>
              <a:t>ing</a:t>
            </a:r>
            <a:r>
              <a:rPr lang="de-CH" sz="2000" dirty="0" smtClean="0"/>
              <a:t> (= Aussenden)</a:t>
            </a:r>
          </a:p>
          <a:p>
            <a:endParaRPr lang="de-CH" sz="2000" dirty="0" smtClean="0"/>
          </a:p>
          <a:p>
            <a:r>
              <a:rPr lang="de-CH" sz="2000" dirty="0" smtClean="0"/>
              <a:t>Das Resultat wird ins Internet gestellt,                                dass viele Menschen von überall 			    darauf zugreifen können.</a:t>
            </a:r>
          </a:p>
          <a:p>
            <a:endParaRPr lang="de-CH" sz="2000" dirty="0" smtClean="0"/>
          </a:p>
          <a:p>
            <a:pPr>
              <a:buNone/>
            </a:pPr>
            <a:endParaRPr lang="de-CH" sz="2000" dirty="0"/>
          </a:p>
        </p:txBody>
      </p:sp>
      <p:pic>
        <p:nvPicPr>
          <p:cNvPr id="1026" name="Picture 2" descr="C:\Users\Joel\Desktop\podc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929066"/>
            <a:ext cx="2286016" cy="206249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erade Verbindung mit Pfeil 19"/>
          <p:cNvCxnSpPr/>
          <p:nvPr/>
        </p:nvCxnSpPr>
        <p:spPr>
          <a:xfrm rot="16200000" flipH="1">
            <a:off x="5857884" y="3143248"/>
            <a:ext cx="2143140" cy="1571636"/>
          </a:xfrm>
          <a:prstGeom prst="straightConnector1">
            <a:avLst/>
          </a:prstGeom>
          <a:ln w="76200">
            <a:prstDash val="lgDashDotDot"/>
            <a:tailEnd type="arrow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  <a:softEdge rad="317500"/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C:\Users\Joel\Desktop\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024469"/>
            <a:ext cx="1631262" cy="147636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Ablauf eines Podcast</a:t>
            </a:r>
            <a:endParaRPr lang="de-CH" dirty="0"/>
          </a:p>
        </p:txBody>
      </p:sp>
      <p:pic>
        <p:nvPicPr>
          <p:cNvPr id="1028" name="Picture 4" descr="C:\Users\Joel\Desktop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857364"/>
            <a:ext cx="2000264" cy="1565311"/>
          </a:xfrm>
          <a:prstGeom prst="rect">
            <a:avLst/>
          </a:prstGeom>
          <a:noFill/>
        </p:spPr>
      </p:pic>
      <p:pic>
        <p:nvPicPr>
          <p:cNvPr id="1029" name="Picture 5" descr="C:\Users\Joel\Desktop\desktop-p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8572" y="5086387"/>
            <a:ext cx="1701146" cy="1343009"/>
          </a:xfrm>
          <a:prstGeom prst="rect">
            <a:avLst/>
          </a:prstGeom>
          <a:noFill/>
        </p:spPr>
      </p:pic>
      <p:pic>
        <p:nvPicPr>
          <p:cNvPr id="1030" name="Picture 6" descr="C:\Users\Joel\Desktop\podcast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357950" y="3000372"/>
            <a:ext cx="1000132" cy="1000132"/>
          </a:xfrm>
          <a:prstGeom prst="rect">
            <a:avLst/>
          </a:prstGeom>
          <a:noFill/>
        </p:spPr>
      </p:pic>
      <p:pic>
        <p:nvPicPr>
          <p:cNvPr id="1031" name="Picture 7" descr="C:\Users\Joel\Desktop\ipo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5557841"/>
            <a:ext cx="800117" cy="800117"/>
          </a:xfrm>
          <a:prstGeom prst="rect">
            <a:avLst/>
          </a:prstGeom>
          <a:noFill/>
        </p:spPr>
      </p:pic>
      <p:pic>
        <p:nvPicPr>
          <p:cNvPr id="1027" name="Picture 3" descr="C:\Users\Joel\Desktop\mikrofon.jpg"/>
          <p:cNvPicPr>
            <a:picLocks noChangeAspect="1" noChangeArrowheads="1"/>
          </p:cNvPicPr>
          <p:nvPr/>
        </p:nvPicPr>
        <p:blipFill>
          <a:blip r:embed="rId7" cstate="print"/>
          <a:srcRect b="11947"/>
          <a:stretch>
            <a:fillRect/>
          </a:stretch>
        </p:blipFill>
        <p:spPr bwMode="auto">
          <a:xfrm>
            <a:off x="2143108" y="4803781"/>
            <a:ext cx="1115999" cy="982673"/>
          </a:xfrm>
          <a:prstGeom prst="rect">
            <a:avLst/>
          </a:prstGeom>
          <a:noFill/>
        </p:spPr>
      </p:pic>
      <p:cxnSp>
        <p:nvCxnSpPr>
          <p:cNvPr id="13" name="Gerade Verbindung mit Pfeil 12"/>
          <p:cNvCxnSpPr/>
          <p:nvPr/>
        </p:nvCxnSpPr>
        <p:spPr>
          <a:xfrm rot="5400000" flipH="1" flipV="1">
            <a:off x="1964513" y="2893215"/>
            <a:ext cx="2071702" cy="2000264"/>
          </a:xfrm>
          <a:prstGeom prst="straightConnector1">
            <a:avLst/>
          </a:prstGeom>
          <a:ln w="76200">
            <a:tailEnd type="arrow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32" name="Picture 8" descr="C:\Users\Joel\Desktop\New folder\video256.png"/>
          <p:cNvPicPr>
            <a:picLocks noChangeAspect="1" noChangeArrowheads="1"/>
          </p:cNvPicPr>
          <p:nvPr/>
        </p:nvPicPr>
        <p:blipFill>
          <a:blip r:embed="rId8" cstate="print"/>
          <a:srcRect r="13333" b="6667"/>
          <a:stretch>
            <a:fillRect/>
          </a:stretch>
        </p:blipFill>
        <p:spPr bwMode="auto">
          <a:xfrm>
            <a:off x="2428860" y="3000372"/>
            <a:ext cx="928694" cy="1000132"/>
          </a:xfrm>
          <a:prstGeom prst="rect">
            <a:avLst/>
          </a:prstGeom>
          <a:noFill/>
        </p:spPr>
      </p:pic>
      <p:sp>
        <p:nvSpPr>
          <p:cNvPr id="31" name="Textfeld 30"/>
          <p:cNvSpPr txBox="1"/>
          <p:nvPr/>
        </p:nvSpPr>
        <p:spPr>
          <a:xfrm>
            <a:off x="4572000" y="142873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Server</a:t>
            </a:r>
            <a:endParaRPr lang="de-CH" dirty="0"/>
          </a:p>
        </p:txBody>
      </p:sp>
      <p:sp>
        <p:nvSpPr>
          <p:cNvPr id="32" name="Textfeld 31"/>
          <p:cNvSpPr txBox="1"/>
          <p:nvPr/>
        </p:nvSpPr>
        <p:spPr>
          <a:xfrm>
            <a:off x="2714612" y="607220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Aufnahme</a:t>
            </a:r>
            <a:endParaRPr lang="de-CH" dirty="0"/>
          </a:p>
        </p:txBody>
      </p:sp>
      <p:sp>
        <p:nvSpPr>
          <p:cNvPr id="33" name="Textfeld 32"/>
          <p:cNvSpPr txBox="1"/>
          <p:nvPr/>
        </p:nvSpPr>
        <p:spPr>
          <a:xfrm>
            <a:off x="5072066" y="514351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Anschauen / Hören</a:t>
            </a:r>
            <a:endParaRPr lang="de-CH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de-CH" dirty="0" smtClean="0"/>
              <a:t>Vor- und Nachteile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437198" y="1571612"/>
            <a:ext cx="4023360" cy="640080"/>
          </a:xfrm>
        </p:spPr>
        <p:txBody>
          <a:bodyPr/>
          <a:lstStyle/>
          <a:p>
            <a:r>
              <a:rPr lang="de-CH" dirty="0" smtClean="0"/>
              <a:t>Vorteile	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3"/>
          </p:nvPr>
        </p:nvSpPr>
        <p:spPr>
          <a:xfrm>
            <a:off x="4643438" y="1571612"/>
            <a:ext cx="4023360" cy="640080"/>
          </a:xfrm>
        </p:spPr>
        <p:txBody>
          <a:bodyPr/>
          <a:lstStyle/>
          <a:p>
            <a:r>
              <a:rPr lang="de-CH" dirty="0" smtClean="0"/>
              <a:t>Nachteile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37198" y="2212670"/>
            <a:ext cx="4023360" cy="4114800"/>
          </a:xfrm>
        </p:spPr>
        <p:txBody>
          <a:bodyPr>
            <a:normAutofit fontScale="92500" lnSpcReduction="20000"/>
          </a:bodyPr>
          <a:lstStyle/>
          <a:p>
            <a:r>
              <a:rPr lang="de-CH" dirty="0" smtClean="0"/>
              <a:t>Kosten einsparen: </a:t>
            </a:r>
          </a:p>
          <a:p>
            <a:pPr marL="870966" lvl="1" indent="-514350">
              <a:buFont typeface="+mj-lt"/>
              <a:buAutoNum type="arabicPeriod"/>
            </a:pPr>
            <a:r>
              <a:rPr lang="de-CH" sz="2400" dirty="0" smtClean="0"/>
              <a:t>Präsentation muss nur einmal gehalten werden.</a:t>
            </a:r>
          </a:p>
          <a:p>
            <a:pPr marL="870966" lvl="1" indent="-514350">
              <a:buFont typeface="+mj-lt"/>
              <a:buAutoNum type="arabicPeriod"/>
            </a:pPr>
            <a:r>
              <a:rPr lang="de-CH" sz="2400" dirty="0" smtClean="0"/>
              <a:t>Keine Sitzung dafür notwendig</a:t>
            </a:r>
            <a:endParaRPr lang="de-CH" dirty="0" smtClean="0"/>
          </a:p>
          <a:p>
            <a:r>
              <a:rPr lang="de-CH" dirty="0" smtClean="0"/>
              <a:t>Zeit</a:t>
            </a:r>
          </a:p>
          <a:p>
            <a:pPr marL="870966" lvl="1" indent="-514350">
              <a:buFont typeface="+mj-lt"/>
              <a:buAutoNum type="arabicPeriod"/>
            </a:pPr>
            <a:r>
              <a:rPr lang="de-CH" sz="2400" dirty="0" smtClean="0"/>
              <a:t>Personal kann Podcast jeder Zeit ansehen.</a:t>
            </a:r>
          </a:p>
          <a:p>
            <a:r>
              <a:rPr lang="de-CH" dirty="0" smtClean="0"/>
              <a:t>Personal</a:t>
            </a:r>
          </a:p>
          <a:p>
            <a:pPr marL="870966" lvl="1" indent="-514350">
              <a:buFont typeface="+mj-lt"/>
              <a:buAutoNum type="arabicPeriod"/>
            </a:pPr>
            <a:r>
              <a:rPr lang="de-CH" sz="2400" dirty="0" smtClean="0"/>
              <a:t>Publikum muss nicht extra zur Präsentation kommen</a:t>
            </a:r>
          </a:p>
          <a:p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>
          <a:xfrm>
            <a:off x="4643438" y="2212670"/>
            <a:ext cx="4023360" cy="4114800"/>
          </a:xfrm>
        </p:spPr>
        <p:txBody>
          <a:bodyPr/>
          <a:lstStyle/>
          <a:p>
            <a:r>
              <a:rPr lang="de-CH" dirty="0" err="1" smtClean="0"/>
              <a:t>Know-How</a:t>
            </a:r>
            <a:r>
              <a:rPr lang="de-CH" dirty="0" smtClean="0"/>
              <a:t> Transfer:</a:t>
            </a:r>
          </a:p>
          <a:p>
            <a:pPr marL="822960" lvl="1" indent="-457200">
              <a:buFont typeface="+mj-lt"/>
              <a:buAutoNum type="arabicPeriod"/>
            </a:pPr>
            <a:r>
              <a:rPr lang="de-CH" sz="2200" dirty="0" smtClean="0"/>
              <a:t>Kein persönlicher Vortrag</a:t>
            </a:r>
          </a:p>
          <a:p>
            <a:pPr marL="822960" lvl="1" indent="-457200">
              <a:buFont typeface="+mj-lt"/>
              <a:buAutoNum type="arabicPeriod"/>
            </a:pPr>
            <a:r>
              <a:rPr lang="de-CH" sz="2200" dirty="0" smtClean="0"/>
              <a:t>Keine Fragen können direkt beantwortet werden</a:t>
            </a:r>
          </a:p>
          <a:p>
            <a:r>
              <a:rPr lang="de-CH" dirty="0" smtClean="0"/>
              <a:t>Änderungen am Vortrag sind sehr mühsam</a:t>
            </a:r>
          </a:p>
          <a:p>
            <a:endParaRPr lang="de-CH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Wie mache ich einen Podcast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de-CH" dirty="0" smtClean="0"/>
              <a:t>Mit Powerpoint eine Präsentation erstellen</a:t>
            </a:r>
          </a:p>
          <a:p>
            <a:pPr marL="596646" indent="-514350">
              <a:buFont typeface="+mj-lt"/>
              <a:buAutoNum type="arabicPeriod"/>
            </a:pPr>
            <a:endParaRPr lang="de-CH" dirty="0" smtClean="0"/>
          </a:p>
          <a:p>
            <a:pPr marL="596646" indent="-514350">
              <a:buFont typeface="+mj-lt"/>
              <a:buAutoNum type="arabicPeriod"/>
            </a:pPr>
            <a:r>
              <a:rPr lang="de-CH" dirty="0" smtClean="0"/>
              <a:t>Präsentation aufnehmen und dazu sprechen</a:t>
            </a:r>
          </a:p>
          <a:p>
            <a:pPr marL="870966" lvl="1" indent="-514350"/>
            <a:r>
              <a:rPr lang="de-CH" dirty="0" smtClean="0">
                <a:sym typeface="Wingdings" pitchFamily="2" charset="2"/>
              </a:rPr>
              <a:t> </a:t>
            </a:r>
            <a:r>
              <a:rPr lang="de-CH" dirty="0" smtClean="0"/>
              <a:t>Mit </a:t>
            </a:r>
            <a:r>
              <a:rPr lang="de-CH" dirty="0" err="1" smtClean="0"/>
              <a:t>Camtasia</a:t>
            </a:r>
            <a:endParaRPr lang="de-CH" dirty="0" smtClean="0"/>
          </a:p>
          <a:p>
            <a:pPr marL="870966" lvl="1" indent="-514350"/>
            <a:endParaRPr lang="de-CH" dirty="0" smtClean="0"/>
          </a:p>
          <a:p>
            <a:pPr marL="596646" indent="-514350">
              <a:buFont typeface="+mj-lt"/>
              <a:buAutoNum type="arabicPeriod"/>
            </a:pPr>
            <a:r>
              <a:rPr lang="de-CH" dirty="0" smtClean="0"/>
              <a:t>Aufnahme beenden und abspeichern</a:t>
            </a:r>
          </a:p>
          <a:p>
            <a:endParaRPr lang="de-CH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Podcast ins Netz stellen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Das Video auf einen Server hochladen</a:t>
            </a:r>
          </a:p>
          <a:p>
            <a:endParaRPr lang="de-CH" dirty="0" smtClean="0"/>
          </a:p>
          <a:p>
            <a:r>
              <a:rPr lang="de-CH" dirty="0" smtClean="0"/>
              <a:t>Link in die RSS-Feeds erstellen</a:t>
            </a:r>
          </a:p>
          <a:p>
            <a:pPr lvl="1"/>
            <a:r>
              <a:rPr lang="de-CH" dirty="0" smtClean="0"/>
              <a:t>Sodass man das Video abonnieren kann</a:t>
            </a:r>
          </a:p>
          <a:p>
            <a:pPr lvl="1"/>
            <a:endParaRPr lang="de-CH" dirty="0" smtClean="0"/>
          </a:p>
          <a:p>
            <a:r>
              <a:rPr lang="de-CH" dirty="0" smtClean="0"/>
              <a:t>Publikum auf das neue Video aufmerksam machen</a:t>
            </a:r>
          </a:p>
          <a:p>
            <a:endParaRPr lang="de-CH" dirty="0" smtClean="0"/>
          </a:p>
          <a:p>
            <a:endParaRPr lang="de-CH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Camtasia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smtClean="0"/>
              <a:t>Firma: </a:t>
            </a:r>
            <a:r>
              <a:rPr lang="de-CH" dirty="0" err="1" smtClean="0"/>
              <a:t>TechSmith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Ein gutes Tool um Powerpoint Präsentationen aufzunehmen.</a:t>
            </a:r>
          </a:p>
          <a:p>
            <a:pPr>
              <a:buNone/>
            </a:pPr>
            <a:endParaRPr lang="de-CH" dirty="0" smtClean="0"/>
          </a:p>
          <a:p>
            <a:r>
              <a:rPr lang="de-CH" dirty="0" smtClean="0"/>
              <a:t>Kosten: ca. 300.-</a:t>
            </a:r>
          </a:p>
          <a:p>
            <a:endParaRPr lang="de-CH" dirty="0" smtClean="0"/>
          </a:p>
          <a:p>
            <a:r>
              <a:rPr lang="de-CH" dirty="0" smtClean="0"/>
              <a:t>Funktionen:  </a:t>
            </a:r>
          </a:p>
          <a:p>
            <a:pPr lvl="1"/>
            <a:r>
              <a:rPr lang="de-CH" dirty="0" smtClean="0"/>
              <a:t>Aufnehmen (Folien werden erkannt) Bearbeiten (Video und Ton zuschneiden) Konvertieren (in verschiedene Formate)</a:t>
            </a:r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</p:txBody>
      </p:sp>
      <p:pic>
        <p:nvPicPr>
          <p:cNvPr id="2050" name="Picture 2" descr="C:\Users\Joel\Desktop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57166"/>
            <a:ext cx="2428892" cy="16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Beispiel Podcast zu live.</a:t>
            </a:r>
          </a:p>
          <a:p>
            <a:endParaRPr lang="de-CH" dirty="0" smtClean="0"/>
          </a:p>
          <a:p>
            <a:endParaRPr lang="de-CH" dirty="0" smtClean="0"/>
          </a:p>
          <a:p>
            <a:pPr>
              <a:buNone/>
            </a:pPr>
            <a:endParaRPr lang="de-CH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yad">
  <a:themeElements>
    <a:clrScheme name="Nyad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ya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yad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240</Words>
  <Application>Microsoft Office PowerPoint</Application>
  <PresentationFormat>Bildschirmpräsentation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Nyad</vt:lpstr>
      <vt:lpstr>Podcast</vt:lpstr>
      <vt:lpstr>Ablauf</vt:lpstr>
      <vt:lpstr>Was ist ein Podcast?</vt:lpstr>
      <vt:lpstr>Ablauf eines Podcast</vt:lpstr>
      <vt:lpstr>Vor- und Nachteile</vt:lpstr>
      <vt:lpstr>Wie mache ich einen Podcast</vt:lpstr>
      <vt:lpstr>Podcast ins Netz stellen</vt:lpstr>
      <vt:lpstr>Camtasia</vt:lpstr>
      <vt:lpstr>Beispiel</vt:lpstr>
      <vt:lpstr>Vielen Dank!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Podcast</dc:title>
  <dc:creator>Joel</dc:creator>
  <cp:lastModifiedBy>Joel</cp:lastModifiedBy>
  <cp:revision>67</cp:revision>
  <dcterms:created xsi:type="dcterms:W3CDTF">2009-11-20T08:40:35Z</dcterms:created>
  <dcterms:modified xsi:type="dcterms:W3CDTF">2009-12-04T08:15:37Z</dcterms:modified>
</cp:coreProperties>
</file>