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62" r:id="rId3"/>
    <p:sldId id="267" r:id="rId4"/>
    <p:sldId id="268" r:id="rId5"/>
    <p:sldId id="261" r:id="rId6"/>
    <p:sldId id="271" r:id="rId7"/>
    <p:sldId id="260" r:id="rId8"/>
    <p:sldId id="264" r:id="rId9"/>
    <p:sldId id="263" r:id="rId10"/>
    <p:sldId id="266" r:id="rId11"/>
    <p:sldId id="270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69" autoAdjust="0"/>
  </p:normalViewPr>
  <p:slideViewPr>
    <p:cSldViewPr>
      <p:cViewPr varScale="1">
        <p:scale>
          <a:sx n="76" d="100"/>
          <a:sy n="76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FED40-E048-40CB-B538-872BD3BCFF1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FCB23-BA9C-4294-A8A4-F6AD14F3E659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reen-capture.1forall.ch/camtasia-studio-screen-recorder/indexch.htm#format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FCB23-BA9C-4294-A8A4-F6AD14F3E659}" type="slidenum">
              <a:rPr lang="de-CH" smtClean="0"/>
              <a:pPr/>
              <a:t>3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FCB23-BA9C-4294-A8A4-F6AD14F3E659}" type="slidenum">
              <a:rPr lang="de-CH" smtClean="0"/>
              <a:pPr/>
              <a:t>5</a:t>
            </a:fld>
            <a:endParaRPr lang="d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Es gibt noch</a:t>
            </a:r>
            <a:r>
              <a:rPr lang="de-CH" baseline="0" dirty="0" smtClean="0"/>
              <a:t> viele mehr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FCB23-BA9C-4294-A8A4-F6AD14F3E659}" type="slidenum">
              <a:rPr lang="de-CH" smtClean="0"/>
              <a:pPr/>
              <a:t>8</a:t>
            </a:fld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b="1" dirty="0" smtClean="0"/>
              <a:t>Mit den Screen Recording und Editierfunktionen von </a:t>
            </a:r>
            <a:r>
              <a:rPr lang="de-CH" b="1" dirty="0" err="1" smtClean="0"/>
              <a:t>Camtasia</a:t>
            </a:r>
            <a:r>
              <a:rPr lang="de-CH" b="1" dirty="0" smtClean="0"/>
              <a:t> Studio erstellen Sie aussagekräftige Präsentationen und Videos Ihrer Softwareprogramme! Das Programm ist somit ideal für das erstellen von Software-Lern-Videos, Schulungsvideos, Software-Präsentationen und vieles mehr...</a:t>
            </a:r>
            <a:endParaRPr lang="de-CH" dirty="0" smtClean="0"/>
          </a:p>
          <a:p>
            <a:r>
              <a:rPr lang="de-CH" dirty="0" err="1" smtClean="0"/>
              <a:t>Camtasia</a:t>
            </a:r>
            <a:r>
              <a:rPr lang="de-CH" dirty="0" smtClean="0"/>
              <a:t> Studio ist ein </a:t>
            </a:r>
            <a:r>
              <a:rPr lang="de-CH" dirty="0" err="1" smtClean="0"/>
              <a:t>Screenrecorder</a:t>
            </a:r>
            <a:r>
              <a:rPr lang="de-CH" dirty="0" smtClean="0"/>
              <a:t> Programm, das jede Aktion auf dem Windows-Bildschirm als Video filmt. Sie können das Video anschliessend vertonen, untertiteln, Notizen und Bilder einfügen, Sprechblasen zufügen und vieles mehr.</a:t>
            </a:r>
          </a:p>
          <a:p>
            <a:r>
              <a:rPr lang="de-CH" dirty="0" smtClean="0"/>
              <a:t>Nach Fertigstellung Ihres Videos exportieren Sie dieses bequem und einfach zum Beispiel als Flash-</a:t>
            </a:r>
            <a:r>
              <a:rPr lang="de-CH" dirty="0" err="1" smtClean="0"/>
              <a:t>Movie</a:t>
            </a:r>
            <a:r>
              <a:rPr lang="de-CH" dirty="0" smtClean="0"/>
              <a:t> für Ihre Internetseite oder als AVI auf eine CD-ROM (viele weitere </a:t>
            </a:r>
            <a:r>
              <a:rPr lang="de-CH" dirty="0" smtClean="0">
                <a:hlinkClick r:id="rId3"/>
              </a:rPr>
              <a:t>Formate</a:t>
            </a:r>
            <a:r>
              <a:rPr lang="de-CH" dirty="0" smtClean="0"/>
              <a:t> werden zusätzlich unterstützt).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FCB23-BA9C-4294-A8A4-F6AD14F3E659}" type="slidenum">
              <a:rPr lang="de-CH" smtClean="0"/>
              <a:pPr/>
              <a:t>9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3DD563-C65F-46D7-9363-18949BF5A42F}" type="datetimeFigureOut">
              <a:rPr lang="de-DE" smtClean="0"/>
              <a:pPr/>
              <a:t>04.12.2009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B56A8E-E77E-40B4-AC0D-F3F90FA19C4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cover dir="d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Präsentation als Podcast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8077200" cy="1499616"/>
          </a:xfrm>
        </p:spPr>
        <p:txBody>
          <a:bodyPr/>
          <a:lstStyle/>
          <a:p>
            <a:r>
              <a:rPr lang="de-CH" dirty="0" smtClean="0"/>
              <a:t>Daniel Huber, Dominic </a:t>
            </a:r>
            <a:r>
              <a:rPr lang="de-CH" dirty="0" err="1" smtClean="0"/>
              <a:t>Lüönd</a:t>
            </a:r>
            <a:r>
              <a:rPr lang="de-CH" smtClean="0"/>
              <a:t>,</a:t>
            </a:r>
            <a:r>
              <a:rPr lang="de-CH" dirty="0" smtClean="0"/>
              <a:t> </a:t>
            </a:r>
            <a:r>
              <a:rPr lang="de-CH" smtClean="0"/>
              <a:t> </a:t>
            </a:r>
            <a:r>
              <a:rPr lang="de-CH" dirty="0" smtClean="0"/>
              <a:t>Oliver </a:t>
            </a:r>
            <a:r>
              <a:rPr lang="de-CH" dirty="0" err="1" smtClean="0"/>
              <a:t>Köchli</a:t>
            </a:r>
            <a:endParaRPr lang="de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28604"/>
            <a:ext cx="2660694" cy="241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Beispiel Podcast</a:t>
            </a:r>
            <a:endParaRPr lang="de-CH" dirty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28596" y="928670"/>
            <a:ext cx="8229600" cy="4625975"/>
          </a:xfrm>
        </p:spPr>
        <p:txBody>
          <a:bodyPr/>
          <a:lstStyle/>
          <a:p>
            <a:pPr algn="ctr">
              <a:buNone/>
            </a:pPr>
            <a:endParaRPr lang="de-CH" b="1" dirty="0" smtClean="0"/>
          </a:p>
          <a:p>
            <a:pPr algn="ctr">
              <a:buNone/>
            </a:pPr>
            <a:endParaRPr lang="de-CH" b="1" dirty="0" smtClean="0"/>
          </a:p>
          <a:p>
            <a:pPr algn="ctr">
              <a:buNone/>
            </a:pPr>
            <a:r>
              <a:rPr lang="de-CH" b="1" dirty="0" smtClean="0"/>
              <a:t>Vielen Dank für Ihre Aufmerksamkeit </a:t>
            </a:r>
          </a:p>
          <a:p>
            <a:pPr algn="ctr">
              <a:buNone/>
            </a:pPr>
            <a:endParaRPr lang="de-CH" b="1" dirty="0" smtClean="0"/>
          </a:p>
          <a:p>
            <a:pPr algn="ctr">
              <a:buNone/>
            </a:pPr>
            <a:r>
              <a:rPr lang="de-CH" b="1" dirty="0" smtClean="0"/>
              <a:t>Viel Spass beim </a:t>
            </a:r>
            <a:r>
              <a:rPr lang="de-CH" b="1" dirty="0" smtClean="0"/>
              <a:t>e</a:t>
            </a:r>
            <a:r>
              <a:rPr lang="de-CH" b="1" dirty="0" smtClean="0"/>
              <a:t>rstellen von eigenen Podcasts!</a:t>
            </a:r>
            <a:endParaRPr lang="de-CH" b="1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Inhaltsverzeichnis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Was ist ein Podcast</a:t>
            </a:r>
            <a:r>
              <a:rPr lang="de-CH" dirty="0" smtClean="0"/>
              <a:t>?</a:t>
            </a:r>
            <a:endParaRPr lang="de-CH" dirty="0" smtClean="0"/>
          </a:p>
          <a:p>
            <a:r>
              <a:rPr lang="de-CH" dirty="0" smtClean="0"/>
              <a:t>Erstellung eines </a:t>
            </a:r>
            <a:r>
              <a:rPr lang="de-CH" dirty="0" smtClean="0"/>
              <a:t>Podcast</a:t>
            </a:r>
            <a:endParaRPr lang="de-CH" dirty="0" smtClean="0"/>
          </a:p>
          <a:p>
            <a:r>
              <a:rPr lang="de-CH" dirty="0" smtClean="0"/>
              <a:t>Von der </a:t>
            </a:r>
            <a:r>
              <a:rPr lang="de-CH" dirty="0" smtClean="0"/>
              <a:t>Präsentation und </a:t>
            </a:r>
            <a:r>
              <a:rPr lang="de-CH" dirty="0" smtClean="0"/>
              <a:t>Podcast</a:t>
            </a:r>
            <a:endParaRPr lang="de-CH" dirty="0" smtClean="0"/>
          </a:p>
          <a:p>
            <a:r>
              <a:rPr lang="de-CH" dirty="0" smtClean="0"/>
              <a:t>Einsatzgebiet eines Podcasts</a:t>
            </a:r>
            <a:endParaRPr lang="de-CH" dirty="0" smtClean="0"/>
          </a:p>
          <a:p>
            <a:r>
              <a:rPr lang="de-CH" dirty="0" smtClean="0"/>
              <a:t>Vergleich Präsentation und </a:t>
            </a:r>
            <a:r>
              <a:rPr lang="de-CH" dirty="0" smtClean="0"/>
              <a:t>Podcast</a:t>
            </a:r>
            <a:endParaRPr lang="de-CH" dirty="0" smtClean="0"/>
          </a:p>
          <a:p>
            <a:r>
              <a:rPr lang="de-CH" dirty="0" smtClean="0"/>
              <a:t>Programme</a:t>
            </a:r>
            <a:endParaRPr lang="de-CH" dirty="0" smtClean="0"/>
          </a:p>
          <a:p>
            <a:r>
              <a:rPr lang="de-CH" dirty="0" smtClean="0"/>
              <a:t>Programme – </a:t>
            </a:r>
            <a:r>
              <a:rPr lang="de-CH" dirty="0" err="1" smtClean="0"/>
              <a:t>Camtasia</a:t>
            </a:r>
            <a:endParaRPr lang="de-CH" dirty="0" smtClean="0"/>
          </a:p>
          <a:p>
            <a:r>
              <a:rPr lang="de-CH" dirty="0" smtClean="0"/>
              <a:t>Beispiel Podcast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ist ein Podcast?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625609"/>
          </a:xfrm>
        </p:spPr>
        <p:txBody>
          <a:bodyPr>
            <a:normAutofit fontScale="92500" lnSpcReduction="10000"/>
          </a:bodyPr>
          <a:lstStyle/>
          <a:p>
            <a:r>
              <a:rPr lang="de-CH" dirty="0" smtClean="0"/>
              <a:t>Audio- oder Videodateien</a:t>
            </a:r>
          </a:p>
          <a:p>
            <a:pPr lvl="1"/>
            <a:r>
              <a:rPr lang="de-CH" dirty="0" smtClean="0"/>
              <a:t>Serien</a:t>
            </a:r>
          </a:p>
          <a:p>
            <a:pPr lvl="1"/>
            <a:r>
              <a:rPr lang="de-CH" dirty="0" smtClean="0"/>
              <a:t>Instruktionen</a:t>
            </a:r>
          </a:p>
          <a:p>
            <a:pPr lvl="1"/>
            <a:r>
              <a:rPr lang="de-CH" dirty="0" smtClean="0"/>
              <a:t>Präsentationen</a:t>
            </a:r>
            <a:endParaRPr lang="de-CH" dirty="0" smtClean="0"/>
          </a:p>
          <a:p>
            <a:pPr lvl="1"/>
            <a:endParaRPr lang="de-CH" dirty="0" smtClean="0"/>
          </a:p>
          <a:p>
            <a:r>
              <a:rPr lang="de-CH" dirty="0" smtClean="0"/>
              <a:t>Podcast = i</a:t>
            </a:r>
            <a:r>
              <a:rPr lang="de-CH" b="1" dirty="0" smtClean="0"/>
              <a:t>Pod</a:t>
            </a:r>
            <a:r>
              <a:rPr lang="de-CH" dirty="0" smtClean="0"/>
              <a:t> + </a:t>
            </a:r>
            <a:r>
              <a:rPr lang="de-CH" dirty="0" err="1" smtClean="0"/>
              <a:t>Brod</a:t>
            </a:r>
            <a:r>
              <a:rPr lang="de-CH" b="1" dirty="0" err="1" smtClean="0"/>
              <a:t>cast</a:t>
            </a:r>
            <a:r>
              <a:rPr lang="de-CH" dirty="0" err="1" smtClean="0"/>
              <a:t>ing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Abonnierbar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Download (MP3-Player, iPod)</a:t>
            </a:r>
          </a:p>
          <a:p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6215074" y="500063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Apples Podcast Logo</a:t>
            </a:r>
            <a:endParaRPr lang="de-CH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643182"/>
            <a:ext cx="2271693" cy="227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Erstellung eines Podcast</a:t>
            </a:r>
            <a:endParaRPr lang="de-CH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3116"/>
            <a:ext cx="818393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Von der Präsentation zum Podcast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368453"/>
          </a:xfrm>
        </p:spPr>
        <p:txBody>
          <a:bodyPr>
            <a:normAutofit fontScale="92500"/>
          </a:bodyPr>
          <a:lstStyle/>
          <a:p>
            <a:pPr marL="633222" indent="-514350">
              <a:buFont typeface="+mj-lt"/>
              <a:buAutoNum type="arabicPeriod"/>
            </a:pPr>
            <a:r>
              <a:rPr lang="de-CH" dirty="0" smtClean="0"/>
              <a:t>Präsentation </a:t>
            </a:r>
            <a:r>
              <a:rPr lang="de-CH" dirty="0" smtClean="0"/>
              <a:t>erstellen (PowerPoint)</a:t>
            </a:r>
            <a:endParaRPr lang="de-CH" dirty="0" smtClean="0"/>
          </a:p>
          <a:p>
            <a:pPr marL="633222" indent="-514350">
              <a:buFont typeface="+mj-lt"/>
              <a:buAutoNum type="arabicPeriod"/>
            </a:pPr>
            <a:endParaRPr lang="de-CH" dirty="0" smtClean="0"/>
          </a:p>
          <a:p>
            <a:pPr marL="633222" indent="-514350">
              <a:buFont typeface="+mj-lt"/>
              <a:buAutoNum type="arabicPeriod"/>
            </a:pPr>
            <a:r>
              <a:rPr lang="de-CH" dirty="0" smtClean="0"/>
              <a:t>Podcast-Programm installieren (</a:t>
            </a:r>
            <a:r>
              <a:rPr lang="de-CH" dirty="0" err="1" smtClean="0"/>
              <a:t>Camtasia</a:t>
            </a:r>
            <a:r>
              <a:rPr lang="de-CH" dirty="0" smtClean="0"/>
              <a:t>)</a:t>
            </a:r>
          </a:p>
          <a:p>
            <a:pPr marL="633222" indent="-514350">
              <a:buFont typeface="+mj-lt"/>
              <a:buAutoNum type="arabicPeriod"/>
            </a:pPr>
            <a:endParaRPr lang="de-CH" dirty="0" smtClean="0"/>
          </a:p>
          <a:p>
            <a:pPr marL="633222" indent="-514350">
              <a:buFont typeface="+mj-lt"/>
              <a:buAutoNum type="arabicPeriod"/>
            </a:pPr>
            <a:r>
              <a:rPr lang="de-CH" dirty="0" smtClean="0"/>
              <a:t>Notizen machen</a:t>
            </a:r>
          </a:p>
          <a:p>
            <a:pPr marL="633222" indent="-514350">
              <a:buFont typeface="+mj-lt"/>
              <a:buAutoNum type="arabicPeriod"/>
            </a:pPr>
            <a:endParaRPr lang="de-CH" dirty="0" smtClean="0"/>
          </a:p>
          <a:p>
            <a:pPr marL="633222" indent="-514350">
              <a:buFont typeface="+mj-lt"/>
              <a:buAutoNum type="arabicPeriod"/>
            </a:pPr>
            <a:r>
              <a:rPr lang="de-CH" dirty="0" smtClean="0"/>
              <a:t>Präsentation an einem ruhigen Ort halten</a:t>
            </a:r>
            <a:endParaRPr lang="de-CH" dirty="0" smtClean="0"/>
          </a:p>
          <a:p>
            <a:pPr marL="633222" indent="-514350">
              <a:buFont typeface="+mj-lt"/>
              <a:buAutoNum type="arabicPeriod"/>
            </a:pPr>
            <a:endParaRPr lang="de-CH" dirty="0" smtClean="0"/>
          </a:p>
          <a:p>
            <a:pPr marL="633222" indent="-514350">
              <a:buFont typeface="+mj-lt"/>
              <a:buAutoNum type="arabicPeriod"/>
            </a:pPr>
            <a:r>
              <a:rPr lang="de-CH" dirty="0" smtClean="0"/>
              <a:t>Speichern und </a:t>
            </a:r>
            <a:r>
              <a:rPr lang="de-CH" dirty="0" smtClean="0"/>
              <a:t>an gewünschten  Ort hochladen</a:t>
            </a:r>
            <a:endParaRPr lang="de-CH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Einsatzgebiet eines Podcast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In eLearning Übungen</a:t>
            </a:r>
          </a:p>
          <a:p>
            <a:endParaRPr lang="de-CH" dirty="0" smtClean="0"/>
          </a:p>
          <a:p>
            <a:r>
              <a:rPr lang="de-CH" dirty="0" smtClean="0"/>
              <a:t>Internet</a:t>
            </a:r>
          </a:p>
          <a:p>
            <a:endParaRPr lang="de-CH" dirty="0" smtClean="0"/>
          </a:p>
          <a:p>
            <a:r>
              <a:rPr lang="de-CH" dirty="0" smtClean="0"/>
              <a:t>Fremdsprachenunterricht </a:t>
            </a:r>
          </a:p>
          <a:p>
            <a:endParaRPr lang="de-CH" dirty="0" smtClean="0"/>
          </a:p>
          <a:p>
            <a:r>
              <a:rPr lang="de-CH" dirty="0" smtClean="0"/>
              <a:t>Schule </a:t>
            </a:r>
          </a:p>
          <a:p>
            <a:endParaRPr lang="de-CH" dirty="0" smtClean="0"/>
          </a:p>
          <a:p>
            <a:r>
              <a:rPr lang="de-CH" dirty="0" smtClean="0"/>
              <a:t>Öffentlichen Einrichtungen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Vergleich Präsentation und Podcast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Präsentation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dirty="0" smtClean="0"/>
              <a:t>Persönlich</a:t>
            </a:r>
          </a:p>
          <a:p>
            <a:endParaRPr lang="de-CH" dirty="0" smtClean="0"/>
          </a:p>
          <a:p>
            <a:r>
              <a:rPr lang="de-CH" dirty="0" smtClean="0"/>
              <a:t>Man kann Fragen </a:t>
            </a:r>
            <a:r>
              <a:rPr lang="de-CH" dirty="0" smtClean="0"/>
              <a:t>stellen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 smtClean="0"/>
              <a:t>Podcast</a:t>
            </a:r>
            <a:endParaRPr lang="de-CH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CH" dirty="0" smtClean="0"/>
              <a:t>Viele Leute können ihn sehen</a:t>
            </a:r>
          </a:p>
          <a:p>
            <a:endParaRPr lang="de-CH" dirty="0" smtClean="0"/>
          </a:p>
          <a:p>
            <a:r>
              <a:rPr lang="de-CH" dirty="0" smtClean="0"/>
              <a:t>Jederzeit abrufbar</a:t>
            </a:r>
          </a:p>
          <a:p>
            <a:endParaRPr lang="de-CH" dirty="0" smtClean="0"/>
          </a:p>
          <a:p>
            <a:r>
              <a:rPr lang="de-CH" dirty="0" smtClean="0"/>
              <a:t>Wiederholt ansehen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Programme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Camtasia</a:t>
            </a:r>
            <a:r>
              <a:rPr lang="de-CH" dirty="0" smtClean="0"/>
              <a:t> (ca. 300 CHF)</a:t>
            </a:r>
          </a:p>
          <a:p>
            <a:endParaRPr lang="de-CH" dirty="0" smtClean="0"/>
          </a:p>
          <a:p>
            <a:r>
              <a:rPr lang="de-CH" dirty="0" smtClean="0"/>
              <a:t>MAGIX Podcast </a:t>
            </a:r>
            <a:r>
              <a:rPr lang="de-CH" dirty="0" err="1" smtClean="0"/>
              <a:t>Maker</a:t>
            </a:r>
            <a:r>
              <a:rPr lang="de-CH" dirty="0" smtClean="0"/>
              <a:t> (ca. 50 CHF)</a:t>
            </a:r>
          </a:p>
          <a:p>
            <a:endParaRPr lang="de-CH" dirty="0" smtClean="0"/>
          </a:p>
          <a:p>
            <a:r>
              <a:rPr lang="de-CH" dirty="0" err="1" smtClean="0"/>
              <a:t>RecordForAll</a:t>
            </a:r>
            <a:r>
              <a:rPr lang="de-CH" dirty="0" smtClean="0"/>
              <a:t> (kostenlos)</a:t>
            </a:r>
          </a:p>
          <a:p>
            <a:endParaRPr lang="de-CH" dirty="0" smtClean="0"/>
          </a:p>
          <a:p>
            <a:r>
              <a:rPr lang="de-CH" dirty="0" smtClean="0"/>
              <a:t>Podcast Studio (ca. 100 CHF)</a:t>
            </a:r>
          </a:p>
          <a:p>
            <a:endParaRPr lang="de-CH" dirty="0" smtClean="0"/>
          </a:p>
          <a:p>
            <a:r>
              <a:rPr lang="de-CH" dirty="0" err="1" smtClean="0"/>
              <a:t>CastBlaster</a:t>
            </a:r>
            <a:r>
              <a:rPr lang="de-CH" dirty="0" smtClean="0"/>
              <a:t>  (ca. 50 CHF)</a:t>
            </a:r>
          </a:p>
          <a:p>
            <a:endParaRPr lang="de-CH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Programme - </a:t>
            </a:r>
            <a:r>
              <a:rPr lang="de-CH" dirty="0" err="1" smtClean="0"/>
              <a:t>Camtasia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CH" dirty="0" smtClean="0"/>
              <a:t>ca. 300 CHF</a:t>
            </a:r>
          </a:p>
          <a:p>
            <a:endParaRPr lang="de-CH" dirty="0" smtClean="0"/>
          </a:p>
          <a:p>
            <a:r>
              <a:rPr lang="de-CH" dirty="0" err="1" smtClean="0"/>
              <a:t>Screenrecorder</a:t>
            </a:r>
            <a:r>
              <a:rPr lang="de-CH" dirty="0" smtClean="0"/>
              <a:t> Programm</a:t>
            </a:r>
          </a:p>
          <a:p>
            <a:endParaRPr lang="de-CH" dirty="0" smtClean="0"/>
          </a:p>
          <a:p>
            <a:r>
              <a:rPr lang="de-CH" dirty="0" smtClean="0"/>
              <a:t>Funktionen:</a:t>
            </a:r>
          </a:p>
          <a:p>
            <a:pPr lvl="1"/>
            <a:r>
              <a:rPr lang="de-CH" dirty="0" smtClean="0"/>
              <a:t>vertonen</a:t>
            </a:r>
          </a:p>
          <a:p>
            <a:pPr lvl="1"/>
            <a:r>
              <a:rPr lang="de-CH" dirty="0" smtClean="0"/>
              <a:t>untertiteln </a:t>
            </a:r>
          </a:p>
          <a:p>
            <a:pPr lvl="1"/>
            <a:r>
              <a:rPr lang="de-CH" dirty="0" smtClean="0"/>
              <a:t>Notizen</a:t>
            </a:r>
          </a:p>
          <a:p>
            <a:pPr lvl="1"/>
            <a:r>
              <a:rPr lang="de-CH" dirty="0" smtClean="0"/>
              <a:t>Bilder</a:t>
            </a:r>
          </a:p>
          <a:p>
            <a:pPr lvl="1"/>
            <a:r>
              <a:rPr lang="de-CH" dirty="0" smtClean="0"/>
              <a:t>Sprechblasen</a:t>
            </a:r>
          </a:p>
          <a:p>
            <a:pPr lvl="1"/>
            <a:r>
              <a:rPr lang="de-CH" dirty="0" smtClean="0"/>
              <a:t>Add-In PowerPoint</a:t>
            </a:r>
          </a:p>
          <a:p>
            <a:pPr lvl="1"/>
            <a:endParaRPr lang="de-CH" dirty="0" smtClean="0"/>
          </a:p>
          <a:p>
            <a:r>
              <a:rPr lang="de-CH" dirty="0" smtClean="0"/>
              <a:t>In vielen Formaten speicherbar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857496"/>
            <a:ext cx="3790950" cy="2667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313</Words>
  <Application>Microsoft Office PowerPoint</Application>
  <PresentationFormat>Bildschirmpräsentation (4:3)</PresentationFormat>
  <Paragraphs>98</Paragraphs>
  <Slides>11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Modul</vt:lpstr>
      <vt:lpstr>Präsentation als Podcast</vt:lpstr>
      <vt:lpstr>Inhaltsverzeichnis</vt:lpstr>
      <vt:lpstr>Was ist ein Podcast?</vt:lpstr>
      <vt:lpstr>Erstellung eines Podcast</vt:lpstr>
      <vt:lpstr>Von der Präsentation zum Podcast</vt:lpstr>
      <vt:lpstr>Einsatzgebiet eines Podcast</vt:lpstr>
      <vt:lpstr>Vergleich Präsentation und Podcast</vt:lpstr>
      <vt:lpstr>Programme</vt:lpstr>
      <vt:lpstr>Programme - Camtasia</vt:lpstr>
      <vt:lpstr>Beispiel Podcast</vt:lpstr>
      <vt:lpstr>Folie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als Podcast</dc:title>
  <dc:creator>Dodo</dc:creator>
  <cp:lastModifiedBy>Dodo</cp:lastModifiedBy>
  <cp:revision>35</cp:revision>
  <dcterms:created xsi:type="dcterms:W3CDTF">2009-11-20T07:56:17Z</dcterms:created>
  <dcterms:modified xsi:type="dcterms:W3CDTF">2009-12-04T09:04:13Z</dcterms:modified>
</cp:coreProperties>
</file>