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18" autoAdjust="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22" name="Untertitel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44C056-01E6-492C-9B43-834A940DDB63}" type="datetimeFigureOut">
              <a:rPr lang="de-DE" smtClean="0"/>
              <a:pPr/>
              <a:t>27.11.2009</a:t>
            </a:fld>
            <a:endParaRPr lang="de-CH"/>
          </a:p>
        </p:txBody>
      </p:sp>
      <p:sp>
        <p:nvSpPr>
          <p:cNvPr id="20" name="Fußzeilenplatzhalt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0042AC-8FFD-45FA-814B-7922F9DEAC21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44C056-01E6-492C-9B43-834A940DDB63}" type="datetimeFigureOut">
              <a:rPr lang="de-DE" smtClean="0"/>
              <a:pPr/>
              <a:t>27.11.2009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0042AC-8FFD-45FA-814B-7922F9DEAC21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44C056-01E6-492C-9B43-834A940DDB63}" type="datetimeFigureOut">
              <a:rPr lang="de-DE" smtClean="0"/>
              <a:pPr/>
              <a:t>27.11.2009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0042AC-8FFD-45FA-814B-7922F9DEAC21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44C056-01E6-492C-9B43-834A940DDB63}" type="datetimeFigureOut">
              <a:rPr lang="de-DE" smtClean="0"/>
              <a:pPr/>
              <a:t>27.11.2009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0042AC-8FFD-45FA-814B-7922F9DEAC21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7" name="Grafik 6" descr="Office-Live-Workspac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500826" y="142852"/>
            <a:ext cx="2433818" cy="92869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44C056-01E6-492C-9B43-834A940DDB63}" type="datetimeFigureOut">
              <a:rPr lang="de-DE" smtClean="0"/>
              <a:pPr/>
              <a:t>27.11.2009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0042AC-8FFD-45FA-814B-7922F9DEAC21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Rechtec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44C056-01E6-492C-9B43-834A940DDB63}" type="datetimeFigureOut">
              <a:rPr lang="de-DE" smtClean="0"/>
              <a:pPr/>
              <a:t>27.11.2009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0042AC-8FFD-45FA-814B-7922F9DEAC21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44C056-01E6-492C-9B43-834A940DDB63}" type="datetimeFigureOut">
              <a:rPr lang="de-DE" smtClean="0"/>
              <a:pPr/>
              <a:t>27.11.2009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0042AC-8FFD-45FA-814B-7922F9DEAC21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44C056-01E6-492C-9B43-834A940DDB63}" type="datetimeFigureOut">
              <a:rPr lang="de-DE" smtClean="0"/>
              <a:pPr/>
              <a:t>27.11.2009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0042AC-8FFD-45FA-814B-7922F9DEAC21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44C056-01E6-492C-9B43-834A940DDB63}" type="datetimeFigureOut">
              <a:rPr lang="de-DE" smtClean="0"/>
              <a:pPr/>
              <a:t>27.11.2009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0042AC-8FFD-45FA-814B-7922F9DEAC21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6" name="Rechtec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44C056-01E6-492C-9B43-834A940DDB63}" type="datetimeFigureOut">
              <a:rPr lang="de-DE" smtClean="0"/>
              <a:pPr/>
              <a:t>27.11.2009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0042AC-8FFD-45FA-814B-7922F9DEAC21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44C056-01E6-492C-9B43-834A940DDB63}" type="datetimeFigureOut">
              <a:rPr lang="de-DE" smtClean="0"/>
              <a:pPr/>
              <a:t>27.11.2009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0042AC-8FFD-45FA-814B-7922F9DEAC21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Rechtec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9" name="Flussdiagramm: Proz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ssdiagramm: Proz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ad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htec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elplatzhalt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Textplatzhalt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24" name="Datumsplatzhalt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044C056-01E6-492C-9B43-834A940DDB63}" type="datetimeFigureOut">
              <a:rPr lang="de-DE" smtClean="0"/>
              <a:pPr/>
              <a:t>27.11.2009</a:t>
            </a:fld>
            <a:endParaRPr lang="de-CH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de-CH"/>
          </a:p>
        </p:txBody>
      </p:sp>
      <p:sp>
        <p:nvSpPr>
          <p:cNvPr id="22" name="Foliennummernplatzhalt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30042AC-8FFD-45FA-814B-7922F9DEAC21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Rechtec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2976" y="428604"/>
            <a:ext cx="8001024" cy="1470025"/>
          </a:xfrm>
        </p:spPr>
        <p:txBody>
          <a:bodyPr>
            <a:normAutofit/>
          </a:bodyPr>
          <a:lstStyle/>
          <a:p>
            <a:r>
              <a:rPr lang="de-CH" dirty="0" smtClean="0"/>
              <a:t>Microsoft Office Live Workspace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CH" dirty="0"/>
          </a:p>
        </p:txBody>
      </p:sp>
      <p:pic>
        <p:nvPicPr>
          <p:cNvPr id="10" name="Grafik 9" descr="office_live_workspa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00364" y="2714620"/>
            <a:ext cx="2918919" cy="22378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Inhalt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Konzept</a:t>
            </a:r>
          </a:p>
          <a:p>
            <a:r>
              <a:rPr lang="de-CH" dirty="0" smtClean="0"/>
              <a:t>Voraussetzung</a:t>
            </a:r>
          </a:p>
          <a:p>
            <a:r>
              <a:rPr lang="de-CH" dirty="0" smtClean="0"/>
              <a:t>Limitierung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Konzept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Speicherplatz Online</a:t>
            </a:r>
          </a:p>
          <a:p>
            <a:r>
              <a:rPr lang="de-CH" dirty="0" smtClean="0"/>
              <a:t>Bearbeitung Offline</a:t>
            </a:r>
          </a:p>
          <a:p>
            <a:r>
              <a:rPr lang="de-CH" dirty="0" smtClean="0"/>
              <a:t>Arbeiten im Team</a:t>
            </a:r>
          </a:p>
          <a:p>
            <a:r>
              <a:rPr lang="de-CH" dirty="0" smtClean="0"/>
              <a:t>Kostenlos (Werbung)</a:t>
            </a:r>
            <a:endParaRPr lang="de-CH" dirty="0" smtClean="0"/>
          </a:p>
          <a:p>
            <a:endParaRPr lang="de-CH" dirty="0" smtClean="0"/>
          </a:p>
          <a:p>
            <a:r>
              <a:rPr lang="de-CH" dirty="0" smtClean="0"/>
              <a:t>Bearbeiten mit Microsoft Office</a:t>
            </a:r>
          </a:p>
          <a:p>
            <a:r>
              <a:rPr lang="de-CH" dirty="0" smtClean="0"/>
              <a:t>PDF &amp; Bilder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Voraussetzung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Internet Explorer 6 / </a:t>
            </a:r>
            <a:r>
              <a:rPr lang="de-CH" dirty="0" err="1" smtClean="0"/>
              <a:t>Firefox</a:t>
            </a:r>
            <a:r>
              <a:rPr lang="de-CH" dirty="0" smtClean="0"/>
              <a:t> 2.0 / Safari 3</a:t>
            </a:r>
          </a:p>
          <a:p>
            <a:r>
              <a:rPr lang="de-CH" dirty="0" smtClean="0"/>
              <a:t>Microsoft Office</a:t>
            </a:r>
          </a:p>
          <a:p>
            <a:r>
              <a:rPr lang="de-CH" dirty="0" smtClean="0"/>
              <a:t>Windows Live </a:t>
            </a:r>
            <a:r>
              <a:rPr lang="de-CH" dirty="0" smtClean="0"/>
              <a:t>ID</a:t>
            </a:r>
          </a:p>
          <a:p>
            <a:r>
              <a:rPr lang="de-CH" dirty="0" smtClean="0"/>
              <a:t>Office Add-In</a:t>
            </a:r>
            <a:endParaRPr lang="de-CH" dirty="0"/>
          </a:p>
        </p:txBody>
      </p:sp>
      <p:pic>
        <p:nvPicPr>
          <p:cNvPr id="4" name="Grafik 3" descr="img_33742_microsoft-windows-live-logo_450x36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3214686"/>
            <a:ext cx="4286250" cy="32099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Limitierung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Grösse:		25 MB pro Dokument </a:t>
            </a:r>
          </a:p>
          <a:p>
            <a:r>
              <a:rPr lang="de-CH" dirty="0" smtClean="0"/>
              <a:t>Anzahl:		500 Dokumente</a:t>
            </a:r>
          </a:p>
          <a:p>
            <a:r>
              <a:rPr lang="de-CH" dirty="0" smtClean="0"/>
              <a:t>Benutzer:	Max. 100 pro Dokument</a:t>
            </a:r>
            <a:endParaRPr lang="de-CH" dirty="0"/>
          </a:p>
        </p:txBody>
      </p:sp>
      <p:pic>
        <p:nvPicPr>
          <p:cNvPr id="5" name="Grafik 4" descr="Microsoft-Office-Excel-12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7356" y="4357694"/>
            <a:ext cx="1625397" cy="1625397"/>
          </a:xfrm>
          <a:prstGeom prst="rect">
            <a:avLst/>
          </a:prstGeom>
        </p:spPr>
      </p:pic>
      <p:pic>
        <p:nvPicPr>
          <p:cNvPr id="7" name="Grafik 6" descr="Microsoft-Office-Word-128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9124" y="4357694"/>
            <a:ext cx="1625397" cy="1625397"/>
          </a:xfrm>
          <a:prstGeom prst="rect">
            <a:avLst/>
          </a:prstGeom>
        </p:spPr>
      </p:pic>
      <p:pic>
        <p:nvPicPr>
          <p:cNvPr id="8" name="Grafik 7" descr="Microsoft-Office-PowerPoint-128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15206" y="4357694"/>
            <a:ext cx="1625397" cy="16253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yad">
  <a:themeElements>
    <a:clrScheme name="Nyad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Nya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Nyad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47</Words>
  <Application>Microsoft Office PowerPoint</Application>
  <PresentationFormat>Bildschirmpräsentation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Nyad</vt:lpstr>
      <vt:lpstr>Microsoft Office Live Workspace</vt:lpstr>
      <vt:lpstr>Inhalt</vt:lpstr>
      <vt:lpstr>Konzept</vt:lpstr>
      <vt:lpstr>Voraussetzung</vt:lpstr>
      <vt:lpstr>Limitierung</vt:lpstr>
    </vt:vector>
  </TitlesOfParts>
  <Company>Bildungszentrum Zürichsee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Office Live Workspace</dc:title>
  <dc:creator>Paul Stöhr</dc:creator>
  <cp:lastModifiedBy>Paul Stöhr</cp:lastModifiedBy>
  <cp:revision>33</cp:revision>
  <dcterms:created xsi:type="dcterms:W3CDTF">2009-11-27T07:36:05Z</dcterms:created>
  <dcterms:modified xsi:type="dcterms:W3CDTF">2009-11-27T10:04:02Z</dcterms:modified>
</cp:coreProperties>
</file>