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B4D07-72DC-4737-B83F-B2AB79FDC097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83A48-2DAA-402B-91FD-13CD75A77DB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3A48-2DAA-402B-91FD-13CD75A77DB4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3A48-2DAA-402B-91FD-13CD75A77DB4}" type="slidenum">
              <a:rPr lang="de-CH" smtClean="0"/>
              <a:pPr/>
              <a:t>2</a:t>
            </a:fld>
            <a:endParaRPr lang="de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3A48-2DAA-402B-91FD-13CD75A77DB4}" type="slidenum">
              <a:rPr lang="de-CH" smtClean="0"/>
              <a:pPr/>
              <a:t>3</a:t>
            </a:fld>
            <a:endParaRPr lang="d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3A48-2DAA-402B-91FD-13CD75A77DB4}" type="slidenum">
              <a:rPr lang="de-CH" smtClean="0"/>
              <a:pPr/>
              <a:t>4</a:t>
            </a:fld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3A48-2DAA-402B-91FD-13CD75A77DB4}" type="slidenum">
              <a:rPr lang="de-CH" smtClean="0"/>
              <a:pPr/>
              <a:t>5</a:t>
            </a:fld>
            <a:endParaRPr lang="de-C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3A48-2DAA-402B-91FD-13CD75A77DB4}" type="slidenum">
              <a:rPr lang="de-CH" smtClean="0"/>
              <a:pPr/>
              <a:t>6</a:t>
            </a:fld>
            <a:endParaRPr lang="de-C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3A48-2DAA-402B-91FD-13CD75A77DB4}" type="slidenum">
              <a:rPr lang="de-CH" smtClean="0"/>
              <a:pPr/>
              <a:t>7</a:t>
            </a:fld>
            <a:endParaRPr lang="de-C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3A48-2DAA-402B-91FD-13CD75A77DB4}" type="slidenum">
              <a:rPr lang="de-CH" smtClean="0"/>
              <a:pPr/>
              <a:t>8</a:t>
            </a:fld>
            <a:endParaRPr lang="de-C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83A48-2DAA-402B-91FD-13CD75A77DB4}" type="slidenum">
              <a:rPr lang="de-CH" smtClean="0"/>
              <a:pPr/>
              <a:t>9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F40B71-39E8-4F05-B75B-36C1B58A64FD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CH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27C23B-CC4B-45EE-A55A-AEEF3E8F010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B71-39E8-4F05-B75B-36C1B58A64FD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C23B-CC4B-45EE-A55A-AEEF3E8F010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B71-39E8-4F05-B75B-36C1B58A64FD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C23B-CC4B-45EE-A55A-AEEF3E8F010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F40B71-39E8-4F05-B75B-36C1B58A64FD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27C23B-CC4B-45EE-A55A-AEEF3E8F0106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F40B71-39E8-4F05-B75B-36C1B58A64FD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CH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27C23B-CC4B-45EE-A55A-AEEF3E8F010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B71-39E8-4F05-B75B-36C1B58A64FD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C23B-CC4B-45EE-A55A-AEEF3E8F0106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B71-39E8-4F05-B75B-36C1B58A64FD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C23B-CC4B-45EE-A55A-AEEF3E8F0106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F40B71-39E8-4F05-B75B-36C1B58A64FD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27C23B-CC4B-45EE-A55A-AEEF3E8F0106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B71-39E8-4F05-B75B-36C1B58A64FD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C23B-CC4B-45EE-A55A-AEEF3E8F010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F40B71-39E8-4F05-B75B-36C1B58A64FD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27C23B-CC4B-45EE-A55A-AEEF3E8F0106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F40B71-39E8-4F05-B75B-36C1B58A64FD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27C23B-CC4B-45EE-A55A-AEEF3E8F0106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F40B71-39E8-4F05-B75B-36C1B58A64FD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27C23B-CC4B-45EE-A55A-AEEF3E8F010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mith.de/camtasia.a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Podcast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Von Fabio </a:t>
            </a:r>
            <a:r>
              <a:rPr lang="de-CH" dirty="0" err="1" smtClean="0"/>
              <a:t>Siverino</a:t>
            </a:r>
            <a:r>
              <a:rPr lang="de-CH" dirty="0" smtClean="0"/>
              <a:t> &amp; Tim </a:t>
            </a:r>
            <a:r>
              <a:rPr lang="de-CH" dirty="0" err="1" smtClean="0"/>
              <a:t>Schubiger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Aufnahme Powerpoint</a:t>
            </a:r>
            <a:endParaRPr lang="de-CH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7467600" cy="3245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Inhaltsplatzhalter 2"/>
          <p:cNvSpPr txBox="1">
            <a:spLocks/>
          </p:cNvSpPr>
          <p:nvPr/>
        </p:nvSpPr>
        <p:spPr>
          <a:xfrm>
            <a:off x="571472" y="5143512"/>
            <a:ext cx="6072230" cy="17144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de-CH" sz="2400" dirty="0" smtClean="0"/>
              <a:t>Aufnehmen drücken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de-CH" sz="2400" dirty="0" smtClean="0"/>
              <a:t>Anzeige der Tonlautstärke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de-CH" sz="2400" dirty="0" smtClean="0"/>
              <a:t>Normale Bedienung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Beispiel Podcast</a:t>
            </a:r>
            <a:endParaRPr lang="de-CH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457576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Podcast</a:t>
            </a:r>
            <a:endParaRPr lang="de-CH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CH" dirty="0" smtClean="0"/>
              <a:t>Produzieren und Anbieten von Mediendateien (Audio und Video)</a:t>
            </a:r>
          </a:p>
          <a:p>
            <a:r>
              <a:rPr lang="de-CH" dirty="0" smtClean="0"/>
              <a:t>Meistens Abonnierbar über einen Feed (RSS)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14686"/>
            <a:ext cx="7572428" cy="336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Benötigte Elemente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CH" dirty="0" smtClean="0"/>
              <a:t>Ein Programm mit dem man Podcast erstellen kann</a:t>
            </a:r>
          </a:p>
          <a:p>
            <a:pPr lvl="1"/>
            <a:r>
              <a:rPr lang="de-CH" dirty="0" err="1" smtClean="0"/>
              <a:t>Camtasia</a:t>
            </a:r>
            <a:endParaRPr lang="de-CH" dirty="0" smtClean="0"/>
          </a:p>
          <a:p>
            <a:pPr lvl="1"/>
            <a:r>
              <a:rPr lang="de-CH" dirty="0" smtClean="0"/>
              <a:t>Windows </a:t>
            </a:r>
            <a:r>
              <a:rPr lang="de-CH" dirty="0" err="1" smtClean="0"/>
              <a:t>Movie</a:t>
            </a:r>
            <a:r>
              <a:rPr lang="de-CH" dirty="0" smtClean="0"/>
              <a:t> </a:t>
            </a:r>
            <a:r>
              <a:rPr lang="de-CH" dirty="0" err="1" smtClean="0"/>
              <a:t>Maker</a:t>
            </a:r>
            <a:endParaRPr lang="de-CH" dirty="0" smtClean="0"/>
          </a:p>
          <a:p>
            <a:pPr lvl="1"/>
            <a:r>
              <a:rPr lang="de-CH" dirty="0" smtClean="0"/>
              <a:t>Podcast </a:t>
            </a:r>
            <a:r>
              <a:rPr lang="de-CH" dirty="0" err="1" smtClean="0"/>
              <a:t>Maker</a:t>
            </a:r>
            <a:endParaRPr lang="de-CH" dirty="0" smtClean="0"/>
          </a:p>
          <a:p>
            <a:pPr lvl="1"/>
            <a:r>
              <a:rPr lang="de-CH" dirty="0" err="1" smtClean="0"/>
              <a:t>GarageBand</a:t>
            </a:r>
            <a:endParaRPr lang="de-CH" dirty="0" smtClean="0"/>
          </a:p>
          <a:p>
            <a:r>
              <a:rPr lang="de-CH" dirty="0" err="1" smtClean="0"/>
              <a:t>Powerpointpresentation</a:t>
            </a:r>
            <a:endParaRPr lang="de-CH" dirty="0" smtClean="0"/>
          </a:p>
          <a:p>
            <a:r>
              <a:rPr lang="de-CH" dirty="0" smtClean="0"/>
              <a:t>Mikrofone oder </a:t>
            </a:r>
            <a:r>
              <a:rPr lang="de-CH" dirty="0" err="1" smtClean="0"/>
              <a:t>Headset</a:t>
            </a:r>
            <a:r>
              <a:rPr lang="de-CH" dirty="0" smtClean="0"/>
              <a:t> (Falls Ton gewünscht ist)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Erstellen eines Podcast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r>
              <a:rPr lang="de-CH" dirty="0" err="1" smtClean="0"/>
              <a:t>Camtasia</a:t>
            </a:r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pPr>
              <a:buNone/>
            </a:pPr>
            <a:r>
              <a:rPr lang="de-CH" dirty="0" smtClean="0"/>
              <a:t>  Aufnehmen   Bearbeiten/Verbessern  Veröffentlichen</a:t>
            </a:r>
          </a:p>
          <a:p>
            <a:pPr>
              <a:buNone/>
            </a:pPr>
            <a:endParaRPr lang="de-CH" dirty="0" smtClean="0"/>
          </a:p>
          <a:p>
            <a:pPr>
              <a:buNone/>
            </a:pPr>
            <a:endParaRPr lang="de-CH" dirty="0" smtClean="0"/>
          </a:p>
        </p:txBody>
      </p:sp>
      <p:pic>
        <p:nvPicPr>
          <p:cNvPr id="2050" name="Picture 2" descr="C:\Users\Schubi\Desktop\record-edit-share-ico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85992"/>
            <a:ext cx="7500990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Download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CH" dirty="0" smtClean="0">
                <a:hlinkClick r:id="rId3"/>
              </a:rPr>
              <a:t>http://www.techsmith.de/camtasia.asp</a:t>
            </a:r>
            <a:endParaRPr lang="de-CH" dirty="0" smtClean="0"/>
          </a:p>
          <a:p>
            <a:r>
              <a:rPr lang="de-CH" dirty="0" smtClean="0"/>
              <a:t>30 Tage Testversion</a:t>
            </a:r>
          </a:p>
          <a:p>
            <a:r>
              <a:rPr lang="de-CH" dirty="0" smtClean="0"/>
              <a:t>Installieren</a:t>
            </a:r>
            <a:endParaRPr lang="de-C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357562"/>
            <a:ext cx="7429552" cy="245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Programm Start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7" y="1571612"/>
            <a:ext cx="7643866" cy="491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Bildschirm aufnehmen</a:t>
            </a:r>
            <a:endParaRPr lang="de-CH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3" y="1714488"/>
            <a:ext cx="804130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571472" y="2143116"/>
            <a:ext cx="2643206" cy="1428760"/>
          </a:xfrm>
          <a:prstGeom prst="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/>
          <p:cNvSpPr/>
          <p:nvPr/>
        </p:nvSpPr>
        <p:spPr>
          <a:xfrm>
            <a:off x="3357554" y="2143116"/>
            <a:ext cx="3571900" cy="1428760"/>
          </a:xfrm>
          <a:prstGeom prst="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de-C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de-CH" sz="24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de-C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de-CH" sz="24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de-C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de-CH" sz="24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de-C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571472" y="4143380"/>
            <a:ext cx="7215238" cy="16049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Bildschirm</a:t>
            </a:r>
            <a:r>
              <a:rPr lang="de-CH" sz="2400" dirty="0" err="1" smtClean="0"/>
              <a:t>grösse</a:t>
            </a:r>
            <a:r>
              <a:rPr lang="de-CH" sz="2400" dirty="0"/>
              <a:t> </a:t>
            </a:r>
            <a:r>
              <a:rPr lang="de-CH" sz="2400" dirty="0" smtClean="0"/>
              <a:t>       Kamera Audio Einstellungen</a:t>
            </a:r>
            <a:endParaRPr kumimoji="0" lang="de-C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Gerade Verbindung mit Pfeil 9"/>
          <p:cNvCxnSpPr>
            <a:stCxn id="5" idx="2"/>
          </p:cNvCxnSpPr>
          <p:nvPr/>
        </p:nvCxnSpPr>
        <p:spPr>
          <a:xfrm rot="16200000" flipH="1">
            <a:off x="1625181" y="3839769"/>
            <a:ext cx="57150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rot="16200000" flipH="1">
            <a:off x="4947049" y="3839770"/>
            <a:ext cx="57150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Speichern</a:t>
            </a:r>
            <a:endParaRPr lang="de-CH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00174"/>
            <a:ext cx="8286808" cy="420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500562" y="5929330"/>
            <a:ext cx="2643206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Datei wird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erstellt</a:t>
            </a:r>
            <a:endParaRPr kumimoji="0" lang="de-C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 rot="10800000" flipV="1">
            <a:off x="7358082" y="5715016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Aufnahme Powerpoint</a:t>
            </a:r>
            <a:endParaRPr lang="de-CH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500034" y="3929066"/>
            <a:ext cx="6572296" cy="29289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de-CH" sz="2400" dirty="0" smtClean="0"/>
              <a:t>Add-In direkt im Powerpoint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de-CH" sz="2400" dirty="0" smtClean="0"/>
              <a:t>Direkte Aufnahme der Präsentation mit Ton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de-CH" sz="2400" dirty="0" smtClean="0"/>
              <a:t>Automatische Präsentationen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6" name="Grafik 15" descr="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85926"/>
            <a:ext cx="81702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115</Words>
  <Application>Microsoft Office PowerPoint</Application>
  <PresentationFormat>Bildschirmpräsentation (4:3)</PresentationFormat>
  <Paragraphs>52</Paragraphs>
  <Slides>11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Nereus</vt:lpstr>
      <vt:lpstr>Podcast</vt:lpstr>
      <vt:lpstr>Podcast</vt:lpstr>
      <vt:lpstr>Benötigte Elemente</vt:lpstr>
      <vt:lpstr>Erstellen eines Podcast</vt:lpstr>
      <vt:lpstr>Download</vt:lpstr>
      <vt:lpstr>Programm Start</vt:lpstr>
      <vt:lpstr>Bildschirm aufnehmen</vt:lpstr>
      <vt:lpstr>Speichern</vt:lpstr>
      <vt:lpstr>Aufnahme Powerpoint</vt:lpstr>
      <vt:lpstr>Aufnahme Powerpoint</vt:lpstr>
      <vt:lpstr>Beispiel Podcast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Podcast</dc:title>
  <dc:creator>Schubi</dc:creator>
  <cp:lastModifiedBy>Schubi</cp:lastModifiedBy>
  <cp:revision>14</cp:revision>
  <dcterms:created xsi:type="dcterms:W3CDTF">2009-11-27T08:28:41Z</dcterms:created>
  <dcterms:modified xsi:type="dcterms:W3CDTF">2009-11-27T10:03:23Z</dcterms:modified>
</cp:coreProperties>
</file>